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3F66B0-D544-4570-86A4-F5B6FBA3F5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07FAF4-0C64-481F-9CE7-912F5FB324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This figure shows very schematically the different possible afferent pathways of neurally mediated syncope and how tilt testing and the different drugs can act on these different triggers. Tilt testing and nitroglycerin provoke central hypovolaemia by increasing venous pooling; isoproterenol, increases the adrenergic nerve tone, as happens in those cases triggered by fear or pain; clomipramine enhances central serotonergic activity as probably happens in some syncopal centrally induced syncopal episodes.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2ECC3E-DEF1-4FA8-A887-E81175693B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p2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30, Issue 18, September 2009, Pages 2174–2176, </a:t>
            </a:r>
            <a:r>
              <a:rPr lang="en-US" altLang="en-US" sz="1000">
                <a:solidFill>
                  <a:srgbClr val="333333"/>
                </a:solidFill>
                <a:hlinkClick r:id="rId3"/>
              </a:rPr>
              <a:t>https://doi.org/10.1093/eurheartj/ehp290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This figure shows very schematically the different possible afferent pathways of neurally mediated syncope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This figure shows very schematically the different possible afferent pathways of neurally mediated syncope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2024-04-26T07:09:49Z</dcterms:modified>
</cp:coreProperties>
</file>