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54561-E118-43D0-AE94-2F08C097C2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82AD37-C4D5-45E5-AEBF-DFD61351CC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Dipole source localization. Left column: grand-average (n = 10) wavelet coefficients for the signal associated to positive feedback, band-pass filtered around 10 Hz in the 0–700 ms time interval around feedback onset. Each line represents the time-varying wavelet coefficients at one of the 62 active electrodes. The arrow indicates the peak around which dipole analysis was carried out. Right column top: dipole sources were calculated using the BESA algorithm. The coordinates of one of the parahippocampal sources are indicated. Right column bottom: dipolar stereotaxic coordinates are transferred on an magnetic resonance imaging brain atlas.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D6D87-7295-4D6E-BF2D-D2C724DEF1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1314–1322,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Dipole source localization. Left column: grand-average (n = 10) wavelet coefficients for the signal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Dipole source localization. Left column: grand-average (n = 10) wavelet coefficients for the signal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2024-04-26T03:20:58Z</dcterms:modified>
</cp:coreProperties>
</file>