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1D310F-0E52-467E-B66D-5CDF13493D0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7267B1-BF50-4640-9638-FA717619FCA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The 9-LOX and 13-LOX pathways, and JA biosynthesis (modified after Schilmiller and Howe, 2005; Wasternack, 2006).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AE3F9-7BF9-4F23-B196-2FA062F5F28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Intracellular location of enzymes and intermediates in JA biosynthesis, illustrated on a SEM of a barley mesophyll cell showing the associated cellular compartments (photograph: B. Hause).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AE3F9-7BF9-4F23-B196-2FA062F5F28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Structure–activity relationships among jasmonates. The various structural analogs and enantiomers were tested with respect to JA-induced gene expression in barley (data from Miersch et al., 1999b). ↓, decreased expression; ↑, increased expression; –, inactive; +, active in gene expression.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AE3F9-7BF9-4F23-B196-2FA062F5F28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Metabolic fate of jasmonic acid. The carboxylic acid side-chain can be conjugated to the ethylene precursor 1-amino cyclopropane-1-carboxylic acid (ACC), methylated by JA methyl transferase (JMT), decarboxylated to cis-jasmone, conjugated to amino acids such as Ile by JA amino acid synthase (Arabidopsis, JAR1; tobacco, JAR4) or glucosylated. The pentenyl side-chain can be hydroxylated in positions C-11 or C-12. In the case of 12-OH-JA, glucosylation or sulfation are subsequent reactions. Reduction of the keto group of the pentenone ring can lead to cucurbic acid.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AE3F9-7BF9-4F23-B196-2FA062F5F28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Local and systemic wound response in tomato and cell-type-specific occurrence of AOC, AOS and LOX (after Hause et al., 2003; modified from Wasternack et al., 2006).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AE3F9-7BF9-4F23-B196-2FA062F5F28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Transcription factors involved in signalling pathways of JA and cross-talk to ethylene and SA (adapted from Pre, 2006, and Delker, 2007).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AE3F9-7BF9-4F23-B196-2FA062F5F28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Root growth inhibition by 100 µm methyl jasmonate in wild-type (Col) and the JA-insensitive mutant coi1-16 (photograph: C. Delker).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AE3F9-7BF9-4F23-B196-2FA062F5F28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The allene oxide cyclase (AOC) that establishes the correct enantiomeric structure of the cyclopentanone ring of jasmonate is encoded by a single copy gene in tomato, which is specifically expressed in ovules of young flower buds as revealed by AOC promoter activity tests (staining, left bottom) and immunocytological detection of AOC protein (black staining, right). The structure of jasmonic acid (bottom) and its precursor 12-oxophytodienoic acid (top)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AE3F9-7BF9-4F23-B196-2FA062F5F28F}"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m0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m07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m07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m07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ob/mcm07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ob/mcm07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aob/mcm07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aob/mcm079"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100, Issue 4, October 2007, Pages 681–697, </a:t>
            </a:r>
            <a:r>
              <a:rPr lang="en-US" altLang="en-US" sz="1000">
                <a:solidFill>
                  <a:srgbClr val="333333"/>
                </a:solidFill>
                <a:hlinkClick r:id="rId3"/>
              </a:rPr>
              <a:t>https://doi.org/10.1093/aob/mcm079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The 9-LOX and 13-LOX pathways, and JA biosynthesis (modified after Schilmiller and Howe, 2005; Wasternack,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615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100, Issue 4, October 2007, Pages 681–697, </a:t>
            </a:r>
            <a:r>
              <a:rPr lang="en-US" altLang="en-US" sz="1000">
                <a:solidFill>
                  <a:srgbClr val="333333"/>
                </a:solidFill>
                <a:hlinkClick r:id="rId3"/>
              </a:rPr>
              <a:t>https://doi.org/10.1093/aob/mcm079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Intracellular location of enzymes and intermediates in JA biosynthesis, illustrated on a SEM of a barley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762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100, Issue 4, October 2007, Pages 681–697, </a:t>
            </a:r>
            <a:r>
              <a:rPr lang="en-US" altLang="en-US" sz="1000">
                <a:solidFill>
                  <a:srgbClr val="333333"/>
                </a:solidFill>
                <a:hlinkClick r:id="rId3"/>
              </a:rPr>
              <a:t>https://doi.org/10.1093/aob/mcm079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Structure–activity relationships among jasmonates. The various structural analogs and enantiomers were tested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935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100, Issue 4, October 2007, Pages 681–697, </a:t>
            </a:r>
            <a:r>
              <a:rPr lang="en-US" altLang="en-US" sz="1000">
                <a:solidFill>
                  <a:srgbClr val="333333"/>
                </a:solidFill>
                <a:hlinkClick r:id="rId3"/>
              </a:rPr>
              <a:t>https://doi.org/10.1093/aob/mcm079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Metabolic fate of jasmonic acid. The carboxylic acid side-chain can be conjugated to the ethylene precursor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0672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100, Issue 4, October 2007, Pages 681–697, </a:t>
            </a:r>
            <a:r>
              <a:rPr lang="en-US" altLang="en-US" sz="1000">
                <a:solidFill>
                  <a:srgbClr val="333333"/>
                </a:solidFill>
                <a:hlinkClick r:id="rId3"/>
              </a:rPr>
              <a:t>https://doi.org/10.1093/aob/mcm079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Local and systemic wound response in tomato and cell-type-specific occurrence of AOC, AOS and LOX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318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100, Issue 4, October 2007, Pages 681–697, </a:t>
            </a:r>
            <a:r>
              <a:rPr lang="en-US" altLang="en-US" sz="1000">
                <a:solidFill>
                  <a:srgbClr val="333333"/>
                </a:solidFill>
                <a:hlinkClick r:id="rId3"/>
              </a:rPr>
              <a:t>https://doi.org/10.1093/aob/mcm079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Transcription factors involved in signalling pathways of JA and cross-talk to ethylene and SA (adapted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509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100, Issue 4, October 2007, Pages 681–697, </a:t>
            </a:r>
            <a:r>
              <a:rPr lang="en-US" altLang="en-US" sz="1000">
                <a:solidFill>
                  <a:srgbClr val="333333"/>
                </a:solidFill>
                <a:hlinkClick r:id="rId3"/>
              </a:rPr>
              <a:t>https://doi.org/10.1093/aob/mcm079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Root growth inhibition by 100 µm methyl jasmonate in wild-type (Col) and the JA-insensitive mutant coi1-16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156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100, Issue 4, October 2007, Pages 681–697, </a:t>
            </a:r>
            <a:r>
              <a:rPr lang="en-US" altLang="en-US" sz="1000">
                <a:solidFill>
                  <a:srgbClr val="333333"/>
                </a:solidFill>
                <a:hlinkClick r:id="rId3"/>
              </a:rPr>
              <a:t>https://doi.org/10.1093/aob/mcm079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The allene oxide cyclase (AOC) that establishes the correct enantiomeric structure of the cyclopentanone 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202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The 9-LOX and 13-LOX pathways, and JA biosynthesis (modified after Schilmiller and Howe, 2005; Wasternack, ...</vt:lpstr>
      <vt:lpstr>Fig. 2. Intracellular location of enzymes and intermediates in JA biosynthesis, illustrated on a SEM of a barley ...</vt:lpstr>
      <vt:lpstr>Fig. 3. Structure–activity relationships among jasmonates. The various structural analogs and enantiomers were tested ...</vt:lpstr>
      <vt:lpstr>Fig. 4. Metabolic fate of jasmonic acid. The carboxylic acid side-chain can be conjugated to the ethylene precursor ...</vt:lpstr>
      <vt:lpstr>Fig. 5. Local and systemic wound response in tomato and cell-type-specific occurrence of AOC, AOS and LOX (after ...</vt:lpstr>
      <vt:lpstr>Fig. 6. Transcription factors involved in signalling pathways of JA and cross-talk to ethylene and SA (adapted from ...</vt:lpstr>
      <vt:lpstr>Fig. 7. Root growth inhibition by 100 µm methyl jasmonate in wild-type (Col) and the JA-insensitive mutant coi1-16 ...</vt:lpstr>
      <vt:lpstr>Fig. 8. The allene oxide cyclase (AOC) that establishes the correct enantiomeric structure of the cyclopentanone ring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2024-04-26T01:18:19Z</dcterms:modified>
</cp:coreProperties>
</file>