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D82443-D2F9-4E59-A179-4D55460387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1CC446-E785-4DF1-8A11-38284BCF1A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genome assembly. Vertebrate genome assemblies usually comprise a number of possible layers of information. In most cases, sequenced reads will be assembled into contigs. Contigs are assembled into scaffolds based on linkage data (e.g. paired reads, or markers), and these scaffolds may be assembled to produce chromosomes.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4BF3AB-0520-4285-AFD7-8B6A0CBDB47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baw093, </a:t>
            </a:r>
            <a:r>
              <a:rPr lang="en-US" altLang="en-US" sz="1000">
                <a:solidFill>
                  <a:srgbClr val="333333"/>
                </a:solidFill>
                <a:hlinkClick r:id="rId3"/>
              </a:rPr>
              <a:t>https://doi.org/10.1093/database/baw093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genome assembly. Vertebrate genome assemblies usually comprise a number of possible layers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genome assembly. Vertebrate genome assemblies usually comprise a number of possible layers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2024-04-26T01:06:32Z</dcterms:modified>
</cp:coreProperties>
</file>