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7A7A3-5816-41A5-BDDC-B88F45845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52C6A-7974-4D91-8DEB-73D286C107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SS smoke inhibited mESC survival and proliferation dose dependently.
(A) Marlboro Red SS smoke, (B) Marlboro Lights SS smoke, (C) Advance Lights SS smoke and (D) Quest SS smoke. Each point is the mean ± SD of three experiments. Statistical significance was determined using a one-sample t-test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A8E31-9F49-464B-B204-C0FBFA0749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n4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2, February 2009, Pages 386–397, </a:t>
            </a:r>
            <a:r>
              <a:rPr lang="en-US" altLang="en-US" sz="1000">
                <a:solidFill>
                  <a:srgbClr val="333333"/>
                </a:solidFill>
                <a:hlinkClick r:id="rId3"/>
              </a:rPr>
              <a:t>https://doi.org/10.1093/humrep/den419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SS smoke inhibited mESC survival and proliferation dose dependently.
(A) Marlboro Red SS smoke, (B) Marlboro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SS smoke inhibited mESC survival and proliferation dose dependently.
(A) Marlboro Red SS smoke, (B) Marlboro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2024-04-26T12:28:44Z</dcterms:modified>
</cp:coreProperties>
</file>