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3458A-929E-47AA-83B5-CA9B3D01E4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0F044-05CD-47C5-BF18-16303C8DF0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B82A2-84AF-4A53-B425-9531982857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2024-04-26T15:17:03Z</dcterms:modified>
</cp:coreProperties>
</file>