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67C429-6D07-411C-8880-E9FE4E32B8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03B4D9-516E-4A2B-AA2D-599ABAAA1A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Colectomy free survival for all UC patients treated with Adalimumab.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1F9AF1-FA55-46F2-AD9F-857FF3A1C0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rohns.2012.03.0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7, Issue 2, 1 March 2013, Pages 150–153,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https://doi.org/10.1016/j.crohns.2012.03.016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Colectomy free survival for all UC patients treated with Adalimumab.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Colectomy free survival for all UC patients treated with Adalimumab.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2024-04-27T03:56:22Z</dcterms:modified>
</cp:coreProperties>
</file>