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FD99C9-4DA5-4B97-8D0F-87BC753F27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5E5C07-27D3-4726-B27A-3F9CFF8A46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Curve of receiver operating characteristics (ROC) at different cut-off points of scores. The area under the curve is 0.89.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C81F16-E2C7-4DD6-BBD7-2F41DE7F1B2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number of interactions, in which cancer proteins participate (left), compared with the number of interactions of non-cancer proteins (right). Cancer proteins are, on average, involved in 23.4 interactions, whereas non-cancer proteins are involved in 11.4. The centre of the box is the median and the box spans from first to third quartiles (the inter-quartile range). The whiskers extend to the furthest point within 1.5 times the inter-quartile range. Beyond the whiskers, all outliers are shown, in open circles up to a distance of three times the inter-quartile range and closed beyond that.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C81F16-E2C7-4DD6-BBD7-2F41DE7F1B2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description of the protein communities identified by k-clique cluster analysis (k = 6). Each community is distinctly coloured, with cancer proteins shown as triangles. The main functional classes of each cluster (in bold) and individual pathways, as defined in the KEGG database, are listed alongside each community. Note that proteins can be members of more than one community, but the figure shows only one community assignment for each protein. A detailed version of this figure, including gene names for each protein, is available as supplementary material (see Supplementary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C81F16-E2C7-4DD6-BBD7-2F41DE7F1B2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Average size distribution of protein communities that contain cancer proteins compared to those containing non-cancer proteins. Distributions are classified according to clustering k-value, with cancer communities on the left and non-cancer on the right. The difference between cancer and non-cancer groups is statistically significant, according to Wilcoxon rank sum tests, for k-values 3, 4, 5 (p &lt; 0.005), and 6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C81F16-E2C7-4DD6-BBD7-2F41DE7F1B2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l3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l39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l39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l39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18, September 2006, Pages 2291–2297, </a:t>
            </a:r>
            <a:r>
              <a:rPr lang="en-US" altLang="en-US" sz="1000">
                <a:solidFill>
                  <a:srgbClr val="333333"/>
                </a:solidFill>
                <a:hlinkClick r:id="rId3"/>
              </a:rPr>
              <a:t>https://doi.org/10.1093/bioinformatics/btl390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Curve of receiver operating characteristics (ROC) at different cut-off points of scores. The area under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634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18, September 2006, Pages 2291–2297, </a:t>
            </a:r>
            <a:r>
              <a:rPr lang="en-US" altLang="en-US" sz="1000">
                <a:solidFill>
                  <a:srgbClr val="333333"/>
                </a:solidFill>
                <a:hlinkClick r:id="rId3"/>
              </a:rPr>
              <a:t>https://doi.org/10.1093/bioinformatics/btl390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number of interactions, in which cancer proteins participate (left), compared with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730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18, September 2006, Pages 2291–2297, </a:t>
            </a:r>
            <a:r>
              <a:rPr lang="en-US" altLang="en-US" sz="1000">
                <a:solidFill>
                  <a:srgbClr val="333333"/>
                </a:solidFill>
                <a:hlinkClick r:id="rId3"/>
              </a:rPr>
              <a:t>https://doi.org/10.1093/bioinformatics/btl390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description of the protein communities identified by k-clique cluster analysis (k = 6). Each community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7693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18, September 2006, Pages 2291–2297, </a:t>
            </a:r>
            <a:r>
              <a:rPr lang="en-US" altLang="en-US" sz="1000">
                <a:solidFill>
                  <a:srgbClr val="333333"/>
                </a:solidFill>
                <a:hlinkClick r:id="rId3"/>
              </a:rPr>
              <a:t>https://doi.org/10.1093/bioinformatics/btl390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Average size distribution of protein communities that contain cancer proteins compared to those containing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Curve of receiver operating characteristics (ROC) at different cut-off points of scores. The area under the ...</vt:lpstr>
      <vt:lpstr>Fig. 2 The number of interactions, in which cancer proteins participate (left), compared with the number of ...</vt:lpstr>
      <vt:lpstr>Fig. 3 A description of the protein communities identified by k-clique cluster analysis (k = 6). Each community is ...</vt:lpstr>
      <vt:lpstr>Fig. 4 Average size distribution of protein communities that contain cancer proteins compared to those containing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2024-04-27T04:23:49Z</dcterms:modified>
</cp:coreProperties>
</file>