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5E09E5-EFE3-4DBB-8EB9-B7CA2DD5C3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03AF8-D375-4FB4-9C3A-619CA932E4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the literature review, selection, and categorization process 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E9823C-1EFF-4AA6-9470-2DB4C7FFF2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53-4887.2012.0051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70, Issue 9, 1 September 2012, Pages 509–519,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https://doi.org/10.1111/j.1753-4887.2012.00513.x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chart of the literature review, selection, and categorization process 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624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chart of the literature review, selection, and categorization process 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2024-05-10T14:58:38Z</dcterms:modified>
</cp:coreProperties>
</file>