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2BD86F-E636-4190-8239-DC840EDE1F1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EDDE52-B56D-463B-93E8-0181763B65A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of the literature review, selection, and categorization process 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International Life Sciences Institute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DD8607-6202-46C6-84D7-E9B639F9AEE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753-4887.2012.00513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Nutr Rev</a:t>
            </a:r>
            <a:r>
              <a:rPr lang="en-US" altLang="en-US" sz="1000">
                <a:solidFill>
                  <a:srgbClr val="333333"/>
                </a:solidFill>
              </a:rPr>
              <a:t>, Volume 70, Issue 9, 1 September 2012, Pages 509–519,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https://doi.org/10.1111/j.1753-4887.2012.00513.x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chart of the literature review, selection, and categorization process 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624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Flow chart of the literature review, selection, and categorization process 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2024-09-20T18:02:44Z</dcterms:modified>
</cp:coreProperties>
</file>