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08107D-7EFF-4C25-9F85-009709FE55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A886EA-65F8-4ECA-8BE2-2B06910AA8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output signals obtained from application of the hybrid scheme to a cortical microcircuit (spontaneous activity). Point-neuron network: (A) Spiking activity. Each dot represents the spike time of a point neuron (color coding as in Figure 1). (B) Population-averaged firing rates for each population. (C) Population-averaged somatic input currents (red: excitatory, blue: inhibitory, black lines: total). (D) Population-averaged somatic voltages. Averaged somatic input currents and voltages are obtained from 100 neurons in each population. Multicompartment model neurons: (E) Somas of excitatory (triangles) and inhibitory (stars) multicompartment cells and layer boundaries (gray/black ellipses). Illustration of a laminar electrode (gray) with 16 recording channels (black circles). (F) Depth-resolved CSD obtained from summed transmembrane currents in cylindrical volumes centered at each contact. (G) Depth-resolved LFP calculated at each electrode contact from transmembrane currents of all neurons in the column. Channel 1 is at pial surface, channel 2 at 100μm depth, etc.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B3C03F-7744-4B26-91C6-8A964CD50D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2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12, 1 December 2016, Pages 4461–4496,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https://doi.org/10.1093/cercor/bhw237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Overview of output signals obtained from application of the hybrid scheme to a cortical microcircuit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Overview of output signals obtained from application of the hybrid scheme to a cortical microcircuit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2024-04-26T20:22:54Z</dcterms:modified>
</cp:coreProperties>
</file>