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D53A3-5CB7-4828-ACB9-E98A662849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F63FF-AD2B-4A66-A4E4-329BD9DE0B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7368A9-F6B3-447F-B0AA-D557464476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2024-04-26T18:30:18Z</dcterms:modified>
</cp:coreProperties>
</file>