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EDFFAB-1765-44EB-A073-8CD067862D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9A913-5CCF-48C3-8605-EA0267E1DC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Published on behalf of the European Society of Cardiology. All rights reserved. © The Author 2017.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E644E-F649-432B-B749-826F80B6C9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x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2017, Page 680,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https://doi.org/10.1093/ehjci/jex018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560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2024-04-26T14:50:33Z</dcterms:modified>
</cp:coreProperties>
</file>