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DFF04-02AB-4870-8F66-2172298E44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96FCC1-4E85-4B80-9195-64CF238FCB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in Malaysia where fatal or serious stings have been reported since 1945 (indicated by dots). In some locations there have been multiple fatalities and/or serious stings.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B9D74-599B-46BF-8B4E-C301117F29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Chirodropic‐type lesions on the leg of a British tourist stung at Kota Kinabalu, July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B9D74-599B-46BF-8B4E-C301117F29F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Carybdeid captured at Frida Beach, Langkawi, June 2010.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B9D74-599B-46BF-8B4E-C301117F29F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Chirodropid photographed at Telaga Harbour, Langkawi, May 12, 2010 (T. Marinis photo).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B9D74-599B-46BF-8B4E-C301117F29F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Carybdeid jellyfish species photographed at Rebak, Langkawi, May 15, 2010 (T. Marinis photo).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B9D74-599B-46BF-8B4E-C301117F29F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suitable warning sign of dangerous jellyfish with an attached bottle of vinegar for dousing stings (Cape Tribulation, Queensland, Australia).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B9D74-599B-46BF-8B4E-C301117F29F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Locations in Malaysia where fatal or serious stings have been reported since 1945 (indicated by dots).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782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Chirodropic‐type lesions on the leg of a British tourist stung at Kota Kinabalu, July 2009.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Carybdeid captured at Frida Beach, Langkawi, June 2010.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67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Chirodropid photographed at Telaga Harbour, Langkawi, May 12, 2010 (T. Marinis photo).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479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Carybdeid jellyfish species photographed at Rebak, Langkawi, May 15, 2010 (T. Marinis photo).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019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 suitable warning sign of dangerous jellyfish with an attached bottle of vinegar for dousing stings (Cape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Locations in Malaysia where fatal or serious stings have been reported since 1945 (indicated by dots). In ...</vt:lpstr>
      <vt:lpstr>Figure 2 Chirodropic‐type lesions on the leg of a British tourist stung at Kota Kinabalu, July 2009.
</vt:lpstr>
      <vt:lpstr>Figure 3 Carybdeid captured at Frida Beach, Langkawi, June 2010.
</vt:lpstr>
      <vt:lpstr>Figure 4 Chirodropid photographed at Telaga Harbour, Langkawi, May 12, 2010 (T. Marinis photo).
</vt:lpstr>
      <vt:lpstr>Figure 5 Carybdeid jellyfish species photographed at Rebak, Langkawi, May 15, 2010 (T. Marinis photo).
</vt:lpstr>
      <vt:lpstr>Figure 6 A suitable warning sign of dangerous jellyfish with an attached bottle of vinegar for dousing stings (Cape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2024-04-26T01:34:32Z</dcterms:modified>
</cp:coreProperties>
</file>