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3A9112-F82E-47DB-BE1D-173A2EDDFB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071C8B-E668-47F4-B2F7-4083EDB93A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WIN-induced reduction of fear-potentiated startle is not affected by pretest infusion of CB1 antagonist. (A) Rats were conditioned and 24 h later were administered IL infusion of WIN (1 μg). Retention of memory was measured 24 h after WIN application. AM251 (2 μg) or vehicle was infused 30 min before testing. (B) Cannula tip placements for rats infused with WIN but no pretest infusion (•), pretest infusion of vehicle (▴), and pretest infusion of AM251 (★) in experiment A (n = 6 in each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10F252-154C-4366-9280-3ECF80B2C8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165–175, </a:t>
            </a:r>
            <a:r>
              <a:rPr lang="en-US" altLang="en-US" sz="1000">
                <a:solidFill>
                  <a:srgbClr val="333333"/>
                </a:solidFill>
                <a:hlinkClick r:id="rId3"/>
              </a:rPr>
              <a:t>https://doi.org/10.1093/cercor/bhn075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WIN-induced reduction of fear-potentiated startle is not affected by pretest infusion of CB1 antagonist.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WIN-induced reduction of fear-potentiated startle is not affected by pretest infusion of CB1 antagonist.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2024-04-26T22:01:52Z</dcterms:modified>
</cp:coreProperties>
</file>