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044B7-46DB-4D70-81A3-59F4A01839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A2DBC-9C8A-4AE4-A6C6-D4F8B8D355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for likelihood-based calculation.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B0310-6C0F-4719-9BE9-4F179C2D7F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Artificial network with degree power/doubleton model (left) and the PFP and triangle model (right) showing $c_0$.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B0310-6C0F-4719-9BE9-4F179C2D7F2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Counts for best $c_0$ values for Model one, 5,000 links (left) 10,000 links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B0310-6C0F-4719-9BE9-4F179C2D7F2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Counts for best $c_0$ values for Model two, 5,000 links (left) 10,000 links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B0310-6C0F-4719-9BE9-4F179C2D7F2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 in estimation for the facebook dataset: Number of singleton nodes (top left), doubleton nodes (top right), mean degree squared (bottom left), maximum node degree (bottom 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B0310-6C0F-4719-9BE9-4F179C2D7F2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 in estimation for enron data: Number of singleton nodes (top left), doubleton nodes (top right), mean degree squared (bottom left), maximum node degree (bottom 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B0310-6C0F-4719-9BE9-4F179C2D7F2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omnet/cn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omnet/cn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omnet/cn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omnet/cn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omnet/cn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517–533,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Example for likelihood-based calculation.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378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517–533,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Artificial network with degree power/doubleton model (left) and the PFP and triangle model (right)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902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517–533,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Counts for best $c_0$ values for Model one, 5,000 links (left) 10,000 links (right).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19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517–533,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Counts for best $c_0$ values for Model two, 5,000 links (left) 10,000 links (right).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2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517–533,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Error in estimation for the facebook dataset: Number of singleton nodes (top left), doubleton nodes (top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14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517–533,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Error in estimation for enron data: Number of singleton nodes (top left), doubleton nodes (top right),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467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1. Example for likelihood-based calculation.
</vt:lpstr>
      <vt:lpstr>Fig. 2. Artificial network with degree power/doubleton model (left) and the PFP and triangle model (right) showing ...</vt:lpstr>
      <vt:lpstr>Fig. 3. Counts for best $c_0$ values for Model one, 5,000 links (left) 10,000 links (right).
</vt:lpstr>
      <vt:lpstr>Fig. 4. Counts for best $c_0$ values for Model two, 5,000 links (left) 10,000 links (right).
</vt:lpstr>
      <vt:lpstr>Fig. 5. Error in estimation for the facebook dataset: Number of singleton nodes (top left), doubleton nodes (top ...</vt:lpstr>
      <vt:lpstr>Fig. 6. Error in estimation for enron data: Number of singleton nodes (top left), doubleton nodes (top right),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2024-04-26T09:32:18Z</dcterms:modified>
</cp:coreProperties>
</file>