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D74EB-2852-4BC7-AD94-7D9C032FBC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B18B73-C26F-40DF-A343-28E5240E2A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33DB9-1D68-47DA-9FDD-F03829D829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2024-05-11T02:36:05Z</dcterms:modified>
</cp:coreProperties>
</file>