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DFB49E-9121-451C-8AED-8926DBB2D0A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C5D187-4521-4AD5-BEBE-C5BF67EA80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ADF0AA-B871-4F70-B76B-F2C20AC0E57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2024-09-20T05:59:50Z</dcterms:modified>
</cp:coreProperties>
</file>