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27B82-91FE-4464-A062-90141DB3C9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0978A-C053-42BB-96FE-B19F4D2E56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948AD6-614E-4107-93CC-469CEB99BA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2024-09-19T10:31:13Z</dcterms:modified>
</cp:coreProperties>
</file>