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293DA-7FA9-4CA5-BD9C-4CA47260CA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DE8DA-5A76-4C7D-BB25-41DCB45659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 of decrease (%) in the rate of admission for AMI attributable to the effect of the ban on the smoking habits of active smokers.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B80C7-D1B7-4922-AB20-2FB4AB0BAC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l2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20, October 2006, Pages 2468–2472,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https://doi.org/10.1093/eurheartj/ehl201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Estimate of decrease (%) in the rate of admission for AMI attributable to the effect of the ban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04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Estimate of decrease (%) in the rate of admission for AMI attributable to the effect of the ban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2024-04-26T19:48:59Z</dcterms:modified>
</cp:coreProperties>
</file>