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F9313-2EFF-4C30-8BD8-474E5CB2B5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A4DAD3-BD0E-4B07-8779-17ED083324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Cilia abundance and ciliary length. (A) Ciliary axonemes and basal bodies of SRPS fibroblasts were stained using mouse monoclonal anti-acetylated α-tubulin (green) and rabbit anti-ARL13B (red) antibodies, respectively. Representative cells with either elongated or shortened cilia as compared with control are shown. Scale bars represent 10 μm. (B) The fraction of ciliated cells in the SRPS case (40.2%) was significantly decreased compared with the control sample (79.2%). Cilia were enumerated from 324 patient cells and 287 control cells observed in four randomly sampled regions; *P = 0.0002. (C) Average cilia length in the SRPS case (2.89 μm) was significantly shorter than cilia length in control cells (3.51 μm), **P = 6.312e-05, and there was also a wider distribution of cilia lengths among SRPS cells. The cilia length data were calculated from 155 ciliated SRPS cells and 159 ciliated control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014A4-BFA6-4CA2-9F1A-40842D6542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4012–4020, </a:t>
            </a:r>
            <a:r>
              <a:rPr lang="en-US" altLang="en-US" sz="1000">
                <a:solidFill>
                  <a:srgbClr val="333333"/>
                </a:solidFill>
                <a:hlinkClick r:id="rId3"/>
              </a:rPr>
              <a:t>https://doi.org/10.1093/hmg/ddw241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Cilia abundance and ciliary length. (A) Ciliary axonemes and basal bodies of SRPS fibroblasts were stained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Cilia abundance and ciliary length. (A) Ciliary axonemes and basal bodies of SRPS fibroblasts were stained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2024-04-27T04:03:37Z</dcterms:modified>
</cp:coreProperties>
</file>