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4FEF6-37BB-4B38-B97D-93E841AC08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1446B9-AC75-47DE-ACD7-64FF84AEDB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Alignment of the protein sequences of orthologues of the mouse BID protein showing known peptidase cleavages. The alignment is highlighted to show conservation of residues around the cleavage of BID by cathepsin H (C01.040) at residue 12. The sequence where the cleavage is known is highlighted in green and residues are numbered according to this sequence (inserts are indicated by letters). The rows beneath the residue numbers show the MEROPS identifier of each peptidase known to cleave this substrate. Arrows indicate the residue range of the fragment used in the experiment, and cleavage positions are indicated by the ‘+’ symbol. Clicking on a MEROPS identifier takes the user to the relevant summary page. Clicking on a ‘+’ symbol causes the alignment to be redrawn with residues P4–P4′ highlighted for that particular cleavage. Residues either side of the cleavage site are highlighted in pink if conserved with the equivalent residue in the sequence where the cleavage is known. A residue is highlighted in orange if it is not conserved but is known to occur in the same binding pocket in another cathepsin H substrate. A residue is shown as white on black if it is not conserved and is not known to occur in the same peptidase substrate binding site in any other substrate.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50155D-8E73-49C3-96F4-C543F76318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bap015, </a:t>
            </a:r>
            <a:r>
              <a:rPr lang="en-US" altLang="en-US" sz="1000">
                <a:solidFill>
                  <a:srgbClr val="333333"/>
                </a:solidFill>
                <a:hlinkClick r:id="rId3"/>
              </a:rPr>
              <a:t>https://doi.org/10.1093/database/bap015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Alignment of the protein sequences of orthologues of the mouse BID protein showing known peptidase cleavages.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Alignment of the protein sequences of orthologues of the mouse BID protein showing known peptidase cleavages.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2024-04-26T08:18:04Z</dcterms:modified>
</cp:coreProperties>
</file>