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252BCB-6279-410C-9517-8BBFFFBEC3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DC535A-BADD-420B-8625-9225271190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Geographical distribution of hospitals during 1966 and 2011 in districts of Tehran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in association with The London School of Hygiene and Tropical Medicine.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7C378C-66A4-4389-8E6F-AEA18E13D5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Geographical distribution of private hospitals during 1966, 1976 and 2011 in districts of Tehrann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in association with The London School of Hygiene and Tropical Medicine.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7C378C-66A4-4389-8E6F-AEA18E13D59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apol/czw17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eapol/czw17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Policy Plan</a:t>
            </a:r>
            <a:r>
              <a:rPr lang="en-US" altLang="en-US" sz="1000">
                <a:solidFill>
                  <a:srgbClr val="333333"/>
                </a:solidFill>
              </a:rPr>
              <a:t>, Volume 32, Issue 5, June 2017, Pages 669–675,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https://doi.org/10.1093/heapol/czw172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Geographical distribution of hospitals during 1966 and 2011 in districts of Tehran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4579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Policy Plan</a:t>
            </a:r>
            <a:r>
              <a:rPr lang="en-US" altLang="en-US" sz="1000">
                <a:solidFill>
                  <a:srgbClr val="333333"/>
                </a:solidFill>
              </a:rPr>
              <a:t>, Volume 32, Issue 5, June 2017, Pages 669–675,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https://doi.org/10.1093/heapol/czw172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Geographical distribution of private hospitals during 1966, 1976 and 2011 in districts of Tehrann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05200" y="1371600"/>
            <a:ext cx="213018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Geographical distribution of hospitals during 1966 and 2011 in districts of Tehran
</vt:lpstr>
      <vt:lpstr>Figure 2. Geographical distribution of private hospitals during 1966, 1976 and 2011 in districts of Tehrann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2024-04-26T13:52:01Z</dcterms:modified>
</cp:coreProperties>
</file>