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E7458-8DE9-4980-B14F-D72911B938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FA73B9-7B6A-4D5C-9EE4-A1A5D4D8E0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Box-and-whisker plots of A) length of zygomatic plate (ZP) and B) condylobasal length (CBL) for Sorex monticola monticola, S. monticola obscurus, S. ornatus ornatus, and S. obscurus parvidens. Means are represented by crosses, SDs by gray boxes, and ranges by the ends of the lines extending from the boxes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D5D69C-700E-4032-BEB4-D5ACF1AE2B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1-MAMM-A-35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3, 28 June 2012, Pages 826–838, </a:t>
            </a:r>
            <a:r>
              <a:rPr lang="en-US" altLang="en-US" sz="1000">
                <a:solidFill>
                  <a:srgbClr val="333333"/>
                </a:solidFill>
                <a:hlinkClick r:id="rId3"/>
              </a:rPr>
              <a:t>https://doi.org/10.1644/11-MAMM-A-354.1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Box-and-whisker plots of A) length of zygomatic plate (ZP) and B) condylobasal length (CBL) for Sorex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Box-and-whisker plots of A) length of zygomatic plate (ZP) and B) condylobasal length (CBL) for Sorex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2024-04-26T12:09:10Z</dcterms:modified>
</cp:coreProperties>
</file>