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833CD-738E-4736-9A58-6806B9AD1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034CF-68F4-4D90-AA5C-80C3669F3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proposed ramp-up strategy. A heterozygous deletion or other inactivating mutation is depicted in the right panel. A hypothetical process whereby an ASO would bind to the 3′-UTR of mature mRNA and by some yet to be developed technology, double its half-life is proposed. This would lead to the production of a normal level of the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D8046-971F-4412-8294-17783214C2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R18–R26,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 proposed ramp-up strategy. A heterozygous deletion or other inactivating mutation is depicted in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 proposed ramp-up strategy. A heterozygous deletion or other inactivating mutation is depicted in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2024-04-26T20:18:18Z</dcterms:modified>
</cp:coreProperties>
</file>