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8480D6-518F-43CF-B419-48AAF58687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FC6C37-82AE-4A50-AAFC-60E4196B1C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Future directions for improving quality: action items for management and areas for further research. There are action items that can be implemented by hospital management today to advance quality agendas. Suggested areas for further research include identification of how the organizational attributes that we have highlighted (and their relationships with one another) are related to hospital performance and quality.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International Society for Quality in Health Care;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D70705-D5E2-403A-87E8-2922BBE17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qhc/mzm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Qual Health Care</a:t>
            </a:r>
            <a:r>
              <a:rPr lang="en-US" altLang="en-US" sz="1000">
                <a:solidFill>
                  <a:srgbClr val="333333"/>
                </a:solidFill>
              </a:rPr>
              <a:t>, Volume 19, Issue 6, December 2007, Pages 341–348, </a:t>
            </a:r>
            <a:r>
              <a:rPr lang="en-US" altLang="en-US" sz="1000">
                <a:solidFill>
                  <a:srgbClr val="333333"/>
                </a:solidFill>
                <a:hlinkClick r:id="rId3"/>
              </a:rPr>
              <a:t>https://doi.org/10.1093/intqhc/mzm047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Future directions for improving quality: action items for management and areas for further research. There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Future directions for improving quality: action items for management and areas for further research. There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2024-04-27T04:29:41Z</dcterms:modified>
</cp:coreProperties>
</file>