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4541E-255F-42A2-B127-93EE459C7A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01AA9A-9EB4-4844-B305-A0E3BD13D1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Serotypes and clonal distribution of Streptococcus pneumoniae isolates from children with invasive pneumococcal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0F69C-794C-4570-B4F0-B348A24BB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46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2, 15 January 2008, Pages 174–182,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https://doi.org/10.1086/524660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Serotypes and clonal distribution of Streptococcus pneumoniae isolates from children with invasive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Serotypes and clonal distribution of Streptococcus pneumoniae isolates from children with invasive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2024-04-26T15:09:34Z</dcterms:modified>
</cp:coreProperties>
</file>