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12CFE-9A16-4D89-82A6-8099F8CB8D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B8623-8AF3-4B00-9D9E-848C1F0C57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adding additional feature dimensions to the elastic net. The large inset shows contours for all dimensions: OR (blue), DR (red), OD (black) and SF (green). The four rows show OR simulated alone, OR/DR, OR/DR/OD and OR/DR/OD/SF respectively. The same parameters were used in each case.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974C0-7352-45F8-BE64-3A34D0CA17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1222–1233,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effect of adding additional feature dimensions to the elastic net. The large inset shows contours for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effect of adding additional feature dimensions to the elastic net. The large inset shows contours for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2024-04-27T03:38:33Z</dcterms:modified>
</cp:coreProperties>
</file>