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76AA0C-41BA-457C-8411-F9ACB784C1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BFFC19-B74D-49DE-843E-A1FD2DFE6F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Quantitative ISH analyses of HCN1 mRNA expression in developing hippocampus. (A) Expression increases progressively with age in pyramidal cell layers of CA1 and CA3 and in DG granule cell layer (GCL). This increase is particularly pronounced in CA1 (P2–P90: ∼250%). (B) Representative autoradiographs showing hippocampal HCN1 mRNA signal on P2, P11, P18, and P90 and the results of control ISH experiments using sense probe or excess (100×) unlabeled antisense probe in addition to labeled probe.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49CFEB-1AB1-415B-B30C-97130BEF9F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702–712, </a:t>
            </a:r>
            <a:r>
              <a:rPr lang="en-US" altLang="en-US" sz="1000">
                <a:solidFill>
                  <a:srgbClr val="333333"/>
                </a:solidFill>
                <a:hlinkClick r:id="rId3"/>
              </a:rPr>
              <a:t>https://doi.org/10.1093/cercor/bhk021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Quantitative ISH analyses of HCN1 mRNA expression in developing hippocampus. (A) Expression increases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Quantitative ISH analyses of HCN1 mRNA expression in developing hippocampus. (A) Expression increases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2024-04-26T16:26:23Z</dcterms:modified>
</cp:coreProperties>
</file>