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EF314F-4796-4EBF-A34B-769A776FAC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82F637-90CA-46BA-A2E3-139D8BCDE1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NT, SR48692 (SR), and NT + SR on the percentage of fragmented nuclei in cortical cell cultures not exposed and exposed to OGD. **P &lt; 0.01 significantly different from control as well as NT, SR, and NT + SR (not exposed to OGD); °°P &lt; 0.01 significantly different from OGD + SR and OGD + SR + NT; ΔP &lt; 0.05 significantly different from OGD according to analysis of variance followed by the Newman–Keuls test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F14FB-80E0-4D33-87E9-5CA0E5A5B1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1748–1757,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Effects of NT, SR48692 (SR), and NT + SR on the percentage of fragmented nuclei in cortical cell cultures not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Effects of NT, SR48692 (SR), and NT + SR on the percentage of fragmented nuclei in cortical cell cultures not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2024-04-26T16:49:21Z</dcterms:modified>
</cp:coreProperties>
</file>