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F0229-CE30-4D2D-81D0-2C008892DE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7C660-0F18-40F5-B0B7-B6E92FB118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1. Functional MRI activity in visual cortex. Shown are fMRI results obtained from active voxels within three anatomical regions: (A) per-calcarine cortex, (B) the fusiform gyrus and (C) the lateral junction of the temporal and occipital lobes (LTO). At left are data from a representative subject that illustrate the spatial patterns of activity that were observed, combined across all stimulus durations. The colormaps are scaled according to t-value, with red indicating t-values of 5.0 (P &lt; 0.0005) and yellow indicating t-values of 8.0 or greater (P &lt; 10–9). At right are shown the time courses obtained within these regions, averaged across the 12 subjects. No activity was observed during the 5 s pre-stimulus baseline. Following stimulus onset, significant hemodynamic responses were found for all regions and durations. For fusiform and peri-calcarine cortices, the amplitude and latency of the hemodynamic response scaled with stimulus duration. In LTO, peak latency but not amplitude depended upon stimulus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82CB5-70E8-4819-93AF-599BB72525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165–173,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1. Functional MRI activity in visual cortex. Shown are fMRI results obtained from active voxels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1. Functional MRI activity in visual cortex. Shown are fMRI results obtained from active voxels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2024-04-27T04:54:59Z</dcterms:modified>
</cp:coreProperties>
</file>