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D3CCDC5-6820-4A94-9CDC-AB3697A4C6D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1B0DF98-8781-494E-9E43-8DF7065130F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Main Model: The Effects of Disclosure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8733E59-0AE5-41CA-B0F7-A82B89AC0F21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B2. 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8733E59-0AE5-41CA-B0F7-A82B89AC0F21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C1. 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8733E59-0AE5-41CA-B0F7-A82B89AC0F21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Strategic Restraint and Strategic Exaggeration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8733E59-0AE5-41CA-B0F7-A82B89AC0F21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Moral Licensing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8733E59-0AE5-41CA-B0F7-A82B89AC0F21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Study 3: Advisors’ Suggestions across Conditions and across Rounds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8733E59-0AE5-41CA-B0F7-A82B89AC0F21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Study 3: Payoffs for the Two Roles in the Four Experimental Conditions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8733E59-0AE5-41CA-B0F7-A82B89AC0F21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Study 3: Overall Summary of Findings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8733E59-0AE5-41CA-B0F7-A82B89AC0F21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Study 4: Survey, Overall Findings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8733E59-0AE5-41CA-B0F7-A82B89AC0F21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A1.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Image presented to the estimator in study 1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8733E59-0AE5-41CA-B0F7-A82B89AC0F21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B1. 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8733E59-0AE5-41CA-B0F7-A82B89AC0F21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65625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86/65625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086/65625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65625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65625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65625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86/65625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86/65625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86/65625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86/65625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86/65625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37, Issue 5, 1 February 2011, Pages 836–857,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https://doi.org/10.1086/656252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Main Model: The Effects of Disclosure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5243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37, Issue 5, 1 February 2011, Pages 836–857,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https://doi.org/10.1086/656252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B2. 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09800" y="1371600"/>
            <a:ext cx="471702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37, Issue 5, 1 February 2011, Pages 836–857,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https://doi.org/10.1086/656252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C1. 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32100" y="1371600"/>
            <a:ext cx="348452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37, Issue 5, 1 February 2011, Pages 836–857,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https://doi.org/10.1086/656252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Strategic Restraint and Strategic Exaggeration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15773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37, Issue 5, 1 February 2011, Pages 836–857,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https://doi.org/10.1086/656252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Moral Licensing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2891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37, Issue 5, 1 February 2011, Pages 836–857,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https://doi.org/10.1086/656252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Study 3: Advisors’ Suggestions across Conditions and across Rounds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05166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37, Issue 5, 1 February 2011, Pages 836–857,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https://doi.org/10.1086/656252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Study 3: Payoffs for the Two Roles in the Four Experimental Conditions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044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37, Issue 5, 1 February 2011, Pages 836–857,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https://doi.org/10.1086/656252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Study 3: Overall Summary of Findings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0093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37, Issue 5, 1 February 2011, Pages 836–857,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https://doi.org/10.1086/656252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Study 4: Survey, Overall Findings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5375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37, Issue 5, 1 February 2011, Pages 836–857,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https://doi.org/10.1086/656252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A1. </a:t>
            </a:r>
            <a:r>
              <a:rPr lang="en-US" altLang="en-US" b="0"/>
              <a:t>Image presented to the estimator in study 1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43200" y="1371600"/>
            <a:ext cx="365490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37, Issue 5, 1 February 2011, Pages 836–857,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https://doi.org/10.1086/656252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B1. 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05100" y="1371600"/>
            <a:ext cx="373416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33</Paragraphs>
  <Slides>11</Slides>
  <Notes>11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2">
      <vt:lpstr>13_Office Theme</vt:lpstr>
      <vt:lpstr>Figure 1. Main Model: The Effects of Disclosure
</vt:lpstr>
      <vt:lpstr>Figure 2. Strategic Restraint and Strategic Exaggeration
</vt:lpstr>
      <vt:lpstr>Figure 3. Moral Licensing
</vt:lpstr>
      <vt:lpstr>Figure 4. Study 3: Advisors’ Suggestions across Conditions and across Rounds
</vt:lpstr>
      <vt:lpstr>Figure 5. Study 3: Payoffs for the Two Roles in the Four Experimental Conditions
</vt:lpstr>
      <vt:lpstr>Figure 6. Study 3: Overall Summary of Findings
</vt:lpstr>
      <vt:lpstr>Figure 7. Study 4: Survey, Overall Findings
</vt:lpstr>
      <vt:lpstr>Figure A1. Image presented to the estimator in study 1
</vt:lpstr>
      <vt:lpstr>Figure B1. </vt:lpstr>
      <vt:lpstr>Figure B2. </vt:lpstr>
      <vt:lpstr>Figure C1. 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2024-04-26T19:27:40Z</dcterms:modified>
</cp:coreProperties>
</file>