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2F528-F891-40E1-AF91-7715E6BF1E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D7A02-6678-4477-A070-00137320BC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human papillomavirus (HPV) types among all screened subjects. HR, high risk of development of cervical cancer; LR, low risk of development of cervical cancer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DB8A4F-7E2A-448F-9422-2A6D14FED5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81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12, 15 December 2005, Pages 2099–2107,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https://doi.org/10.1086/498164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Distribution of human papillomavirus (HPV) types among all screened subjects. HR, high risk of development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Distribution of human papillomavirus (HPV) types among all screened subjects. HR, high risk of development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2024-04-26T09:42:30Z</dcterms:modified>
</cp:coreProperties>
</file>