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EDD6AF-ED17-4D46-86BF-C0A198D79D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C8441A-B78A-4772-8DD2-1425B7485E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Rates of hospital admission, mortality, and AIDS and mortality combined, by year. aHospital admission rates are for 1996 only.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393B4D-16E5-47DE-9C61-AEDFA6456E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11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7, 1 October 2007, Pages 918–924,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https://doi.org/10.1086/521167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Rates of hospital admission, mortality, and AIDS and mortality combined, by year. </a:t>
            </a:r>
            <a:r>
              <a:rPr lang="en-US" altLang="en-US" b="0" baseline="30000"/>
              <a:t>a</a:t>
            </a:r>
            <a:r>
              <a:rPr lang="en-US" altLang="en-US" b="0"/>
              <a:t>Hospital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Rates of hospital admission, mortality, and AIDS and mortality combined, by year. aHospital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2024-04-26T09:57:04Z</dcterms:modified>
</cp:coreProperties>
</file>