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7D1A1-B98D-4487-B64F-EC940B9EA0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A1064-A357-4E1A-AA1F-E57B6B14B1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11. Response of area S to target objects in different positions and at different scales. Average values were calculated for all approaches by all Darwin subjects to all targets, error bars indicate standard errors. The top panel shows average responses as a function of target position within the visual field (~±35°). The bottom panel shows average responses as the apparent target size ranged from 8 to 27° of visual angle. The insets in both panels indicate how the target appears in Darwin VIII’s field of view at the extreme positions and 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B32356-A0F7-4F60-9DF5-403D5A3882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1185–1199, </a:t>
            </a:r>
            <a:r>
              <a:rPr lang="en-US" altLang="en-US" sz="1000">
                <a:solidFill>
                  <a:srgbClr val="333333"/>
                </a:solidFill>
                <a:hlinkClick r:id="rId3"/>
              </a:rPr>
              <a:t>https://doi.org/10.1093/cercor/bhh079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11. Response of area S to target objects in different positions and at different scales. Average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11. Response of area S to target objects in different positions and at different scales. Average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2024-04-26T11:39:05Z</dcterms:modified>
</cp:coreProperties>
</file>