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3BB173-C6D7-42ED-8D04-B73B205445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6E94C8-19C0-4422-A257-2B65526B96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EF42D2-DBAF-4FDB-8754-2ECFBAE8F9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2024-04-26T18:40:50Z</dcterms:modified>
</cp:coreProperties>
</file>