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A800A-886A-40CE-9AC4-48EB85AD9E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4F6A9-4510-4E92-9471-6DCF655B2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00F09-3B36-4A80-BE46-BDCA66D586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2024-04-26T04:59:40Z</dcterms:modified>
</cp:coreProperties>
</file>