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E51F77-8BBC-4100-A6BA-4A947B57F9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1187F0-F328-47BB-BBEB-99BBE699A4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retrograde labeling observed in Case 20, shown in drawings of representative coronal sections. Sections are shown in a rostral to caudal order (a–p). The levels at which the sections were taken are indicated in the dorsolateral view of the injected hemisphere shown in the upper right part of the figure. AMT, anterior middle temporal sulcus; Ca, calcarine fissure; OT, occipitotemporal sulcus; PO, parieto-occipital sulcus; R, rhinal fissure. Other conventions and abbreviations as in Figures 1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9B2F9-0816-405E-BEED-3CE285CDD7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retrograde labeling observed in Case 20, shown in drawings of representative coronal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of retrograde labeling observed in Case 20, shown in drawings of representative coronal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2024-04-27T05:04:15Z</dcterms:modified>
</cp:coreProperties>
</file>