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54D51-7646-44FD-BC52-D78754FE89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39F498-B7B9-4F07-8EE2-A809F7F5A2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Adaptation to faces and words in the fusiform gyrus. (a) Voxels within the fusiform gyrus showing adaptation to familiar faces are shown in red. (b) Voxels within the fusiform gyrus showing adaptation to familiar names are shown in blue. (c) Voxels within the fusiform gyrus showing adaptation to familiar faces + names are shown in green. (d) Percentage of voxels within the fusiform gyrus that showed adaptation to faces (red), adaptation to names (blue), and faces + names (green). There was bilateral adaptation to both faces and names; however, we found no significant adaptation to blocks of faces + names. Statistical images were thresholded at Z &gt; 2.3.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4DB0CF-88F2-4294-8B63-5444CEDB05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3161–3168, </a:t>
            </a:r>
            <a:r>
              <a:rPr lang="en-US" altLang="en-US" sz="1000">
                <a:solidFill>
                  <a:srgbClr val="333333"/>
                </a:solidFill>
                <a:hlinkClick r:id="rId3"/>
              </a:rPr>
              <a:t>https://doi.org/10.1093/cercor/bhv147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Adaptation to faces and words in the fusiform gyrus. (a) Voxels within the fusiform gyrus showing adaptation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Adaptation to faces and words in the fusiform gyrus. (a) Voxels within the fusiform gyrus showing adaptation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2024-04-26T03:20:31Z</dcterms:modified>
</cp:coreProperties>
</file>