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40F93D-5BD1-42CA-B9AB-2637DB6002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012340-A1D2-4AD7-8897-8FAE37F5F9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Cluster profiles of TOMAL Indexes for the standardization sample group four-cluster solution (Frame A), and TBI group five-cluster solution (Frame B). Frame A: SS group; Frame B: TBI group. VMI = Verbal Memory Index; NMI = Non-verbal Memory Index; ACI = Attention/Concentration Index; CMI = Composite Memory Index; DRI = Delayed Memory Index.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9B8959-B7B0-4666-ACC2-AD9F5570CF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q0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25, Issue 7, November 2010, Pages 618–633,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https://doi.org/10.1093/arclin/acq051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Cluster profiles of TOMAL Indexes for the standardization sample group four-cluster solution (Frame A),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76400" y="1371600"/>
            <a:ext cx="57934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Cluster profiles of TOMAL Indexes for the standardization sample group four-cluster solution (Frame A),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2024-04-26T17:58:12Z</dcterms:modified>
</cp:coreProperties>
</file>