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6CEE87-9565-496D-9E38-295CA5B878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D0D9A-8E20-4442-8BC9-4A3246DFF4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86BC3-3F8D-41B6-A579-176E98D620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2024-04-26T13:31:29Z</dcterms:modified>
</cp:coreProperties>
</file>