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F94D5-A463-4F51-91FD-450A7E386B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A4081B-C7ED-4DDB-A5C1-28179A1BF1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9F2B7F-EA3E-417B-84FA-9E8126D09B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2024-04-26T23:49:04Z</dcterms:modified>
</cp:coreProperties>
</file>