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93933-AC91-4474-B456-7C8686E567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A4480-B5B0-404D-8DC7-ADA19EAF8D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Specimen 4, Hypnale hypnale, showing the five large scales (plates) on the top of the head.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2006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AF915-B7AC-4475-81B7-43A2337C7A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Hump-nosed pit viper (Hypnale hypnale), Thattekaad Bird Reserve, Periya River, Kerala, India, showing upturned snout and loreal pit between eye and nostril.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2006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AF915-B7AC-4475-81B7-43A2337C7A1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Hypnale hypnale (left) and Echis carinatus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2006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AF915-B7AC-4475-81B7-43A2337C7A1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Little Flower Hospital, Angamaly: other snakes brought by snake-bitten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2006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AF915-B7AC-4475-81B7-43A2337C7A1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Jubilee Mission Hospital, Thrissur: venomous species brought by snake-bitten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2006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AF915-B7AC-4475-81B7-43A2337C7A1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Little Flower Hospital, Angamaly: details of unknown vipers finally verified to be hump-nosed pit vipers (Hypnale hypnale)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Royal Society of Tropical Medicine and Hygiene 2006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AF915-B7AC-4475-81B7-43A2337C7A1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trstmh.2006.03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trstmh.2006.03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trstmh.2006.03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trstmh.2006.03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trstmh.2006.03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16/j.trstmh.2006.03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101, Issue 1, January 2007, Pages 85–90,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https://doi.org/10.1016/j.trstmh.2006.03.008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Specimen 4, Hypnale hypnale, showing the five large scales (plates) on the top of the head.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34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101, Issue 1, January 2007, Pages 85–90,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https://doi.org/10.1016/j.trstmh.2006.03.008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Hump-nosed pit viper (Hypnale hypnale), Thattekaad Bird Reserve, Periya River, Kerala, India,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48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101, Issue 1, January 2007, Pages 85–90,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https://doi.org/10.1016/j.trstmh.2006.03.008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Hypnale hypnale (left) and Echis carinatus (right).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16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101, Issue 1, January 2007, Pages 85–90,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https://doi.org/10.1016/j.trstmh.2006.03.008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Little Flower Hospital, Angamaly: other snakes brought by snake-bitten patients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35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101, Issue 1, January 2007, Pages 85–90,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https://doi.org/10.1016/j.trstmh.2006.03.008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Jubilee Mission Hospital, Thrissur: venomous species brought by snake-bitten patients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42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Trans R Soc Trop Med Hyg</a:t>
            </a:r>
            <a:r>
              <a:rPr lang="en-US" altLang="en-US" sz="1000">
                <a:solidFill>
                  <a:srgbClr val="333333"/>
                </a:solidFill>
              </a:rPr>
              <a:t>, Volume 101, Issue 1, January 2007, Pages 85–90,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https://doi.org/10.1016/j.trstmh.2006.03.008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Little Flower Hospital, Angamaly: details of unknown vipers finally verified to be hump-nosed pit vipers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720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Specimen 4, Hypnale hypnale, showing the five large scales (plates) on the top of the head.
</vt:lpstr>
      <vt:lpstr>Figure 2 Hump-nosed pit viper (Hypnale hypnale), Thattekaad Bird Reserve, Periya River, Kerala, India, showing ...</vt:lpstr>
      <vt:lpstr>Figure 3 Hypnale hypnale (left) and Echis carinatus (right).
</vt:lpstr>
      <vt:lpstr>Table 1 Little Flower Hospital, Angamaly: other snakes brought by snake-bitten patients
</vt:lpstr>
      <vt:lpstr>Table 2 Jubilee Mission Hospital, Thrissur: venomous species brought by snake-bitten patients
</vt:lpstr>
      <vt:lpstr>Table 3 Little Flower Hospital, Angamaly: details of unknown vipers finally verified to be hump-nosed pit vipers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2024-04-26T05:16:29Z</dcterms:modified>
</cp:coreProperties>
</file>