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C2BA1F-CDC5-4D15-B273-9E5BA0797A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04F8A2-AFFC-4ACC-BC1F-1233E33E06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log HOMA-IR and fibrous cap thickness in SAP. There was a significant correlation between log HOMA-IR and fibrous cap thickness identified by OCT in SAP (r = −0.370, P = 0.004). r, correlation coefficient; SAP, stable angina pectoris; other abbreviations are as in Figure 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00B3C9-9CA3-4E96-9870-A29163C2A5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hjci/jet15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Cardiovasc Imaging</a:t>
            </a:r>
            <a:r>
              <a:rPr lang="en-US" altLang="en-US" sz="1000">
                <a:solidFill>
                  <a:srgbClr val="333333"/>
                </a:solidFill>
              </a:rPr>
              <a:t>, Volume 15, Issue 3, March 2014, Pages 284–291,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https://doi.org/10.1093/ehjci/jet158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Correlation between log HOMA-IR and fibrous cap thickness in SAP. There was a significant correlation between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Correlation between log HOMA-IR and fibrous cap thickness in SAP. There was a significant correlation between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2024-04-26T08:15:06Z</dcterms:modified>
</cp:coreProperties>
</file>