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9E9B2D-C121-438F-BF44-E18FDB16B3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B8003-8751-4553-A3C2-FEC5C14FF0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08CEC-F0B7-43DB-BFFA-B16441A1F2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2024-05-01T21:54:42Z</dcterms:modified>
</cp:coreProperties>
</file>