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A7DF6-DE9A-4264-B6FE-417582A576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AF00F0-2472-4473-9187-4452E5264B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Cultivation protocol for the generation of ES-cell derived cardiomyocytes.
cultivation in bacteriological dishes for 5 days,
3.plating of ‘7d’-EBs for further differentiation.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99FA5-2241-4BB6-B806-D910581222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193-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36, Issue 2, November 1997, Pages 149–162,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https://doi.org/10.1016/S0008-6363(97)00193-4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1. </a:t>
            </a:r>
            <a:r>
              <a:rPr lang="en-US" altLang="en-US" b="0"/>
              <a:t>Cultivation protocol for the generation of ES-cell derived cardiomyocytes.
cultivation in bacteriological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1. Cultivation protocol for the generation of ES-cell derived cardiomyocytes.
cultivation in bacteriological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2024-04-26T17:51:38Z</dcterms:modified>
</cp:coreProperties>
</file>