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4C8DD-878C-4448-A10E-7AFC4F5C18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B9711-03D5-41A6-9BBB-0D71A5C61A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AB788-9B84-4EC0-A375-98B6341AB9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2024-04-26T07:13:02Z</dcterms:modified>
</cp:coreProperties>
</file>