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74272B-9AE8-4304-8916-E662EAB97B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B44AC-B455-4B21-AC30-FE55AE4ECC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 of arginine concentration on the inhibition of nitrite production by ADMA. J774 cells were stimulated with lipopolysaccharide and incubated with ADMA in the presence of varying concentrations of arginine. Symbols are: 100 μM arginine (■; n=6), 600 μM arginine (○; n=9), 3600 μM arginine (□; n=6).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F09E4D-E81B-4A39-AA7B-59C870432A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1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43, Issue 3, August 1999, Pages 542–548, </a:t>
            </a:r>
            <a:r>
              <a:rPr lang="en-US" altLang="en-US" sz="1000">
                <a:solidFill>
                  <a:srgbClr val="333333"/>
                </a:solidFill>
                <a:hlinkClick r:id="rId3"/>
              </a:rPr>
              <a:t>https://doi.org/10.1016/S0008-6363(99)00162-5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 of arginine concentration on the inhibition of nitrite production by ADMA. J774 cells were stimulated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Effect of arginine concentration on the inhibition of nitrite production by ADMA. J774 cells were stimulated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2024-04-26T15:39:46Z</dcterms:modified>
</cp:coreProperties>
</file>