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FA08F8-10C1-4275-9EA6-2829701703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0A9CC4-A12F-4388-B636-CEF20C516E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C88C61-2570-468C-88E7-B9BD16E8E9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2024-04-27T04:52:15Z</dcterms:modified>
</cp:coreProperties>
</file>