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E5EE5-DBA7-4C7A-9CF2-34457A493F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9DF09B-1CCD-49A8-B2BD-0EF3D28B40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Spinal cord AQP4 loss in inflammatory NMO foci lacking demyelination. (A–B) Immune complexes (IgG, A; C9neo, B) are deposited in a rosette pattern surrounding thickened, hyalinized vessels (arrows). (C–F) The lesion is characterized by complete loss of AQP4 IR (C; note residual AQP4 in grey matter at lower left), with preservation of myelin (D, LFB/PAS; E, MOG) and axons (F, Bielschowsky).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BC955-95E3-4495-ABE9-579B6EBF38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3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5, May 2007, Pages 1194–1205,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https://doi.org/10.1093/brain/awl371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Spinal cord AQP4 loss in inflammatory NMO foci lacking demyelination. (A–B) Immune complexes (IgG, A; C9neo,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Spinal cord AQP4 loss in inflammatory NMO foci lacking demyelination. (A–B) Immune complexes (IgG, A; C9neo,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2024-04-26T23:46:20Z</dcterms:modified>
</cp:coreProperties>
</file>