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F6A863-1096-4FFA-B278-0AE2EAF8C6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F4383-2538-4B23-BEB7-7A2EB96489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3F915-1EC1-410D-BC07-01EC55AC6E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2024-04-27T03:50:54Z</dcterms:modified>
</cp:coreProperties>
</file>