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E1ED83-B02A-45A1-B196-DEDE3B7C34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647D2-BC5B-46B0-B777-4AA916E910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sensitivity (spikes/s/°/s) of each MSTd neuron between pre- and postadaptation for step-up (A) and step-down (B) adaptation. Filled and open circles indicate adapting and nonadapting MSTd neurons, respectively. Solid line denotes equal value in pre- and postadaptation.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D139A-9B6B-43D0-B2A4-1DD0B10FE9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1139–1147,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Comparison of sensitivity (spikes/s/°/s) of each MSTd neuron between pre- and postadaptation for step-up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Comparison of sensitivity (spikes/s/°/s) of each MSTd neuron between pre- and postadaptation for step-up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2024-04-26T13:10:14Z</dcterms:modified>
</cp:coreProperties>
</file>