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708B0-03F2-4F0D-928A-593C18F90B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62EE9D-94D8-40FC-A9D8-F36FD77FB9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Article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CA56D-42A5-4E48-BADA-6E68DB7AED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technological, process, and clinical outcomes measures in 50 experimental studies of information technology used for care of chronic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CA56D-42A5-4E48-BADA-6E68DB7AEDE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presence of information system components and process and outcome measure changes (Base = 112 system descriptions). n.s. = 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CA56D-42A5-4E48-BADA-6E68DB7AEDE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2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97/jamia.M22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97/jamia.M22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14, Issue 2, March 2007, Pages 156–163,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Article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95700" y="1371600"/>
            <a:ext cx="17412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14, Issue 2, March 2007, Pages 156–163,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Results of technological, process, and clinical outcomes measures in 50 experimental studies of information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21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14, Issue 2, March 2007, Pages 156–163,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Correlation between presence of information system components and process and outcome measure changes (Base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12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Article selection process.
</vt:lpstr>
      <vt:lpstr>Figure 2 Results of technological, process, and clinical outcomes measures in 50 experimental studies of information ...</vt:lpstr>
      <vt:lpstr>Figure 3 Correlation between presence of information system components and process and outcome measure changes (Base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2024-04-26T09:58:11Z</dcterms:modified>
</cp:coreProperties>
</file>